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80F748-0096-45E2-97B0-839B03225518}">
  <a:tblStyle styleId="{1B80F748-0096-45E2-97B0-839B0322551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ec7d76b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ec7d76b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ec7d76be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ec7d76be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c7d76be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c7d76be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ec7d76b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ec7d76b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0f17a4b4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0f17a4b4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0f17a4b4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0f17a4b4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7d76b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7d76b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A06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2743200" y="1371600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2</a:t>
            </a:r>
            <a:endParaRPr sz="2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2743200" y="1371600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3</a:t>
            </a:r>
            <a:endParaRPr sz="24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2743200" y="1371600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4</a:t>
            </a:r>
            <a:endParaRPr sz="24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2743200" y="1371600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5</a:t>
            </a:r>
            <a:endParaRPr sz="24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24" name="Google Shape;124;p21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{1B80F748-0096-45E2-97B0-839B03225518}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30" name="Google Shape;130;p22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4001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{1B80F748-0096-45E2-97B0-839B03225518}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Firmware scraper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Siemens Energy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Automotive test app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e.solutions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Software oscilloscope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Siemens Healthineers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SpecItem database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develop group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Shared desk management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Interflex (Allegion)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743200" y="1371600"/>
            <a:ext cx="3657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1</a:t>
            </a:r>
            <a:endParaRPr sz="24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0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808080"/>
      </a:dk2>
      <a:lt2>
        <a:srgbClr val="DCDCDC"/>
      </a:lt2>
      <a:accent1>
        <a:srgbClr val="D50D01"/>
      </a:accent1>
      <a:accent2>
        <a:srgbClr val="448AFF"/>
      </a:accent2>
      <a:accent3>
        <a:srgbClr val="D50D01"/>
      </a:accent3>
      <a:accent4>
        <a:srgbClr val="424242"/>
      </a:accent4>
      <a:accent5>
        <a:srgbClr val="3F51B5"/>
      </a:accent5>
      <a:accent6>
        <a:srgbClr val="4CAF50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